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5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85" r:id="rId2"/>
    <p:sldMasterId id="2147483688" r:id="rId3"/>
    <p:sldMasterId id="2147483691" r:id="rId4"/>
    <p:sldMasterId id="2147483694" r:id="rId5"/>
    <p:sldMasterId id="2147483697" r:id="rId6"/>
  </p:sldMasterIdLst>
  <p:sldIdLst>
    <p:sldId id="257" r:id="rId7"/>
    <p:sldId id="258" r:id="rId8"/>
    <p:sldId id="259" r:id="rId9"/>
  </p:sldIdLst>
  <p:sldSz cx="12192000" cy="6858000"/>
  <p:notesSz cx="6742113" cy="9872663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0047"/>
    <a:srgbClr val="D1B270"/>
    <a:srgbClr val="1766FF"/>
    <a:srgbClr val="C6C400"/>
    <a:srgbClr val="E87000"/>
    <a:srgbClr val="E3220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712" autoAdjust="0"/>
  </p:normalViewPr>
  <p:slideViewPr>
    <p:cSldViewPr snapToGrid="0">
      <p:cViewPr varScale="1">
        <p:scale>
          <a:sx n="65" d="100"/>
          <a:sy n="65" d="100"/>
        </p:scale>
        <p:origin x="5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314674" y="990839"/>
            <a:ext cx="10057563" cy="1325563"/>
          </a:xfrm>
          <a:prstGeom prst="rect">
            <a:avLst/>
          </a:prstGeom>
        </p:spPr>
        <p:txBody>
          <a:bodyPr/>
          <a:lstStyle>
            <a:lvl1pPr>
              <a:defRPr lang="nb-NO" b="1" dirty="0">
                <a:latin typeface="+mj-lt"/>
              </a:defRPr>
            </a:lvl1pPr>
          </a:lstStyle>
          <a:p>
            <a:r>
              <a:rPr lang="nb-NO" dirty="0"/>
              <a:t>ARIAL – 40 Fet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314674" y="2349333"/>
            <a:ext cx="10039126" cy="3856627"/>
          </a:xfrm>
          <a:prstGeom prst="rect">
            <a:avLst/>
          </a:prstGeom>
        </p:spPr>
        <p:txBody>
          <a:bodyPr/>
          <a:lstStyle>
            <a:lvl1pPr>
              <a:defRPr b="0">
                <a:latin typeface="+mn-lt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 dirty="0"/>
              <a:t>ARIAL 24 – Fontstørrelse kan variere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35FE-C05D-4650-A98B-6418D25EEB4A}" type="datetimeFigureOut">
              <a:rPr lang="nb-NO" smtClean="0"/>
              <a:t>30.09.2016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C6EA77-D12C-46BB-B07A-8BBC5E69F349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711325" y="147704"/>
            <a:ext cx="5268913" cy="36331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nb-NO" sz="1800" b="1" kern="1200" dirty="0" smtClean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b="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VIGNETTEKST – ARIAL 18 FET</a:t>
            </a:r>
          </a:p>
          <a:p>
            <a:pPr lvl="0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0335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359877" y="1122363"/>
            <a:ext cx="9308123" cy="2387600"/>
          </a:xfrm>
          <a:prstGeom prst="rect">
            <a:avLst/>
          </a:prstGeom>
        </p:spPr>
        <p:txBody>
          <a:bodyPr anchor="b"/>
          <a:lstStyle>
            <a:lvl1pPr algn="ctr">
              <a:defRPr lang="nb-NO" b="1" dirty="0">
                <a:latin typeface="+mj-lt"/>
              </a:defRPr>
            </a:lvl1pPr>
          </a:lstStyle>
          <a:p>
            <a:r>
              <a:rPr lang="nb-NO" dirty="0"/>
              <a:t>ARIAL 40 FET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359877" y="3602038"/>
            <a:ext cx="9308123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+mn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ARIAL 24 – fontstørrelse kan variere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35FE-C05D-4650-A98B-6418D25EEB4A}" type="datetimeFigureOut">
              <a:rPr lang="nb-NO" smtClean="0"/>
              <a:t>30.09.2016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C6EA77-D12C-46BB-B07A-8BBC5E69F349}" type="slidenum">
              <a:rPr lang="nb-NO" smtClean="0"/>
              <a:t>‹#›</a:t>
            </a:fld>
            <a:endParaRPr lang="nb-NO"/>
          </a:p>
        </p:txBody>
      </p:sp>
      <p:sp>
        <p:nvSpPr>
          <p:cNvPr id="9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698625" y="116114"/>
            <a:ext cx="5268913" cy="36331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nb-NO" sz="1800" b="1" kern="1200" dirty="0" smtClean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b="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VIGNETTEKST – ARIAL 18 FET</a:t>
            </a:r>
          </a:p>
          <a:p>
            <a:pPr lvl="0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31577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314674" y="990839"/>
            <a:ext cx="10057563" cy="1325563"/>
          </a:xfrm>
          <a:prstGeom prst="rect">
            <a:avLst/>
          </a:prstGeom>
        </p:spPr>
        <p:txBody>
          <a:bodyPr/>
          <a:lstStyle>
            <a:lvl1pPr>
              <a:defRPr lang="nb-NO" b="1" dirty="0">
                <a:latin typeface="+mj-lt"/>
              </a:defRPr>
            </a:lvl1pPr>
          </a:lstStyle>
          <a:p>
            <a:r>
              <a:rPr lang="nb-NO" dirty="0"/>
              <a:t>ARIAL – 40 Fet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314674" y="2349333"/>
            <a:ext cx="10039126" cy="3856627"/>
          </a:xfrm>
          <a:prstGeom prst="rect">
            <a:avLst/>
          </a:prstGeom>
        </p:spPr>
        <p:txBody>
          <a:bodyPr/>
          <a:lstStyle>
            <a:lvl1pPr>
              <a:defRPr b="0">
                <a:latin typeface="+mn-lt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 dirty="0"/>
              <a:t>ARIAL 24 – Fontstørrelse kan variere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35FE-C05D-4650-A98B-6418D25EEB4A}" type="datetimeFigureOut">
              <a:rPr lang="nb-NO" smtClean="0"/>
              <a:t>30.09.2016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C6EA77-D12C-46BB-B07A-8BBC5E69F349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711325" y="147704"/>
            <a:ext cx="5268913" cy="36331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nb-NO" sz="1800" b="1" kern="1200" dirty="0" smtClean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b="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VIGNETTEKST – ARIAL 18 FET</a:t>
            </a:r>
          </a:p>
          <a:p>
            <a:pPr lvl="0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37277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359877" y="1122363"/>
            <a:ext cx="9308123" cy="2387600"/>
          </a:xfrm>
          <a:prstGeom prst="rect">
            <a:avLst/>
          </a:prstGeom>
        </p:spPr>
        <p:txBody>
          <a:bodyPr anchor="b"/>
          <a:lstStyle>
            <a:lvl1pPr algn="ctr">
              <a:defRPr lang="nb-NO" b="1" dirty="0">
                <a:latin typeface="+mj-lt"/>
              </a:defRPr>
            </a:lvl1pPr>
          </a:lstStyle>
          <a:p>
            <a:r>
              <a:rPr lang="nb-NO" dirty="0"/>
              <a:t>ARIAL 40 FET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359877" y="3602038"/>
            <a:ext cx="9308123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+mn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ARIAL 24 – fontstørrelse kan variere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35FE-C05D-4650-A98B-6418D25EEB4A}" type="datetimeFigureOut">
              <a:rPr lang="nb-NO" smtClean="0"/>
              <a:t>30.09.2016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C6EA77-D12C-46BB-B07A-8BBC5E69F349}" type="slidenum">
              <a:rPr lang="nb-NO" smtClean="0"/>
              <a:t>‹#›</a:t>
            </a:fld>
            <a:endParaRPr lang="nb-NO"/>
          </a:p>
        </p:txBody>
      </p:sp>
      <p:sp>
        <p:nvSpPr>
          <p:cNvPr id="9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698625" y="116114"/>
            <a:ext cx="5268913" cy="36331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nb-NO" sz="1800" b="1" kern="1200" dirty="0" smtClean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b="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VIGNETTEKST – ARIAL 18 FET</a:t>
            </a:r>
          </a:p>
          <a:p>
            <a:pPr lvl="0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24847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359877" y="1122363"/>
            <a:ext cx="9308123" cy="2387600"/>
          </a:xfrm>
          <a:prstGeom prst="rect">
            <a:avLst/>
          </a:prstGeom>
        </p:spPr>
        <p:txBody>
          <a:bodyPr anchor="b"/>
          <a:lstStyle>
            <a:lvl1pPr algn="ctr">
              <a:defRPr lang="nb-NO" b="1" dirty="0">
                <a:latin typeface="+mj-lt"/>
              </a:defRPr>
            </a:lvl1pPr>
          </a:lstStyle>
          <a:p>
            <a:r>
              <a:rPr lang="nb-NO" dirty="0"/>
              <a:t>ARIAL 40 FET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359877" y="3602038"/>
            <a:ext cx="9308123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+mn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ARIAL 24 – fontstørrelse kan variere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35FE-C05D-4650-A98B-6418D25EEB4A}" type="datetimeFigureOut">
              <a:rPr lang="nb-NO" smtClean="0"/>
              <a:t>30.09.2016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C6EA77-D12C-46BB-B07A-8BBC5E69F349}" type="slidenum">
              <a:rPr lang="nb-NO" smtClean="0"/>
              <a:t>‹#›</a:t>
            </a:fld>
            <a:endParaRPr lang="nb-NO"/>
          </a:p>
        </p:txBody>
      </p:sp>
      <p:sp>
        <p:nvSpPr>
          <p:cNvPr id="9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698625" y="116114"/>
            <a:ext cx="5268913" cy="36331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nb-NO" sz="1800" b="1" kern="1200" dirty="0" smtClean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b="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VIGNETTEKST – ARIAL 18 FET</a:t>
            </a:r>
          </a:p>
          <a:p>
            <a:pPr lvl="0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25926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314674" y="990839"/>
            <a:ext cx="10057563" cy="1325563"/>
          </a:xfrm>
          <a:prstGeom prst="rect">
            <a:avLst/>
          </a:prstGeom>
        </p:spPr>
        <p:txBody>
          <a:bodyPr/>
          <a:lstStyle>
            <a:lvl1pPr>
              <a:defRPr lang="nb-NO" b="1" dirty="0">
                <a:latin typeface="+mj-lt"/>
              </a:defRPr>
            </a:lvl1pPr>
          </a:lstStyle>
          <a:p>
            <a:r>
              <a:rPr lang="nb-NO" dirty="0"/>
              <a:t>ARIAL – 40 Fet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314674" y="2349333"/>
            <a:ext cx="10039126" cy="3856627"/>
          </a:xfrm>
          <a:prstGeom prst="rect">
            <a:avLst/>
          </a:prstGeom>
        </p:spPr>
        <p:txBody>
          <a:bodyPr/>
          <a:lstStyle>
            <a:lvl1pPr>
              <a:defRPr b="0">
                <a:latin typeface="+mn-lt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 dirty="0"/>
              <a:t>ARIAL 24 – Fontstørrelse kan variere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35FE-C05D-4650-A98B-6418D25EEB4A}" type="datetimeFigureOut">
              <a:rPr lang="nb-NO" smtClean="0"/>
              <a:t>30.09.2016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C6EA77-D12C-46BB-B07A-8BBC5E69F349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711325" y="147704"/>
            <a:ext cx="5268913" cy="36331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nb-NO" sz="1800" b="1" kern="1200" dirty="0" smtClean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b="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VIGNETTEKST – ARIAL 18 FET</a:t>
            </a:r>
          </a:p>
          <a:p>
            <a:pPr lvl="0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8582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359877" y="1122363"/>
            <a:ext cx="9308123" cy="2387600"/>
          </a:xfrm>
          <a:prstGeom prst="rect">
            <a:avLst/>
          </a:prstGeom>
        </p:spPr>
        <p:txBody>
          <a:bodyPr anchor="b"/>
          <a:lstStyle>
            <a:lvl1pPr algn="ctr">
              <a:defRPr lang="nb-NO" b="1" dirty="0">
                <a:latin typeface="+mj-lt"/>
              </a:defRPr>
            </a:lvl1pPr>
          </a:lstStyle>
          <a:p>
            <a:r>
              <a:rPr lang="nb-NO" dirty="0"/>
              <a:t>ARIAL 40 FET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359877" y="3602038"/>
            <a:ext cx="9308123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+mn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ARIAL 24 – fontstørrelse kan variere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35FE-C05D-4650-A98B-6418D25EEB4A}" type="datetimeFigureOut">
              <a:rPr lang="nb-NO" smtClean="0"/>
              <a:t>30.09.2016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C6EA77-D12C-46BB-B07A-8BBC5E69F349}" type="slidenum">
              <a:rPr lang="nb-NO" smtClean="0"/>
              <a:t>‹#›</a:t>
            </a:fld>
            <a:endParaRPr lang="nb-NO"/>
          </a:p>
        </p:txBody>
      </p:sp>
      <p:sp>
        <p:nvSpPr>
          <p:cNvPr id="9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698625" y="116114"/>
            <a:ext cx="5268913" cy="36331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nb-NO" sz="1800" b="1" kern="1200" dirty="0" smtClean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b="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VIGNETTEKST – ARIAL 18 FET</a:t>
            </a:r>
          </a:p>
          <a:p>
            <a:pPr lvl="0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16945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314674" y="990839"/>
            <a:ext cx="10057563" cy="1325563"/>
          </a:xfrm>
          <a:prstGeom prst="rect">
            <a:avLst/>
          </a:prstGeom>
        </p:spPr>
        <p:txBody>
          <a:bodyPr/>
          <a:lstStyle>
            <a:lvl1pPr>
              <a:defRPr lang="nb-NO" b="1" dirty="0">
                <a:latin typeface="+mj-lt"/>
              </a:defRPr>
            </a:lvl1pPr>
          </a:lstStyle>
          <a:p>
            <a:r>
              <a:rPr lang="nb-NO" dirty="0"/>
              <a:t>ARIAL – 40 Fet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314674" y="2349333"/>
            <a:ext cx="10039126" cy="3856627"/>
          </a:xfrm>
          <a:prstGeom prst="rect">
            <a:avLst/>
          </a:prstGeom>
        </p:spPr>
        <p:txBody>
          <a:bodyPr/>
          <a:lstStyle>
            <a:lvl1pPr>
              <a:defRPr b="0">
                <a:latin typeface="+mn-lt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 dirty="0"/>
              <a:t>ARIAL 24 – Fontstørrelse kan variere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35FE-C05D-4650-A98B-6418D25EEB4A}" type="datetimeFigureOut">
              <a:rPr lang="nb-NO" smtClean="0"/>
              <a:t>30.09.2016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C6EA77-D12C-46BB-B07A-8BBC5E69F349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711325" y="147704"/>
            <a:ext cx="5268913" cy="36331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nb-NO" sz="1800" b="1" kern="1200" dirty="0" smtClean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b="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VIGNETTEKST – ARIAL 18 FET</a:t>
            </a:r>
          </a:p>
          <a:p>
            <a:pPr lvl="0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60567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359877" y="1122363"/>
            <a:ext cx="9308123" cy="2387600"/>
          </a:xfrm>
          <a:prstGeom prst="rect">
            <a:avLst/>
          </a:prstGeom>
        </p:spPr>
        <p:txBody>
          <a:bodyPr anchor="b"/>
          <a:lstStyle>
            <a:lvl1pPr algn="ctr">
              <a:defRPr lang="nb-NO" b="1" dirty="0">
                <a:latin typeface="+mj-lt"/>
              </a:defRPr>
            </a:lvl1pPr>
          </a:lstStyle>
          <a:p>
            <a:r>
              <a:rPr lang="nb-NO" dirty="0"/>
              <a:t>ARIAL 40 FET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359877" y="3602038"/>
            <a:ext cx="9308123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+mn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ARIAL 24 – fontstørrelse kan variere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35FE-C05D-4650-A98B-6418D25EEB4A}" type="datetimeFigureOut">
              <a:rPr lang="nb-NO" smtClean="0"/>
              <a:t>30.09.2016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C6EA77-D12C-46BB-B07A-8BBC5E69F349}" type="slidenum">
              <a:rPr lang="nb-NO" smtClean="0"/>
              <a:t>‹#›</a:t>
            </a:fld>
            <a:endParaRPr lang="nb-NO"/>
          </a:p>
        </p:txBody>
      </p:sp>
      <p:sp>
        <p:nvSpPr>
          <p:cNvPr id="9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698625" y="116114"/>
            <a:ext cx="5268913" cy="36331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nb-NO" sz="1800" b="1" kern="1200" dirty="0" smtClean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b="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VIGNETTEKST – ARIAL 18 FET</a:t>
            </a:r>
          </a:p>
          <a:p>
            <a:pPr lvl="0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36787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314674" y="990839"/>
            <a:ext cx="10057563" cy="1325563"/>
          </a:xfrm>
          <a:prstGeom prst="rect">
            <a:avLst/>
          </a:prstGeom>
        </p:spPr>
        <p:txBody>
          <a:bodyPr/>
          <a:lstStyle>
            <a:lvl1pPr>
              <a:defRPr lang="nb-NO" b="1" dirty="0">
                <a:latin typeface="+mj-lt"/>
              </a:defRPr>
            </a:lvl1pPr>
          </a:lstStyle>
          <a:p>
            <a:r>
              <a:rPr lang="nb-NO" dirty="0"/>
              <a:t>ARIAL – 40 Fet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314674" y="2349333"/>
            <a:ext cx="10039126" cy="3856627"/>
          </a:xfrm>
          <a:prstGeom prst="rect">
            <a:avLst/>
          </a:prstGeom>
        </p:spPr>
        <p:txBody>
          <a:bodyPr/>
          <a:lstStyle>
            <a:lvl1pPr>
              <a:defRPr b="0">
                <a:latin typeface="+mn-lt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 dirty="0"/>
              <a:t>ARIAL 24 – Fontstørrelse kan variere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35FE-C05D-4650-A98B-6418D25EEB4A}" type="datetimeFigureOut">
              <a:rPr lang="nb-NO" smtClean="0"/>
              <a:t>30.09.2016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C6EA77-D12C-46BB-B07A-8BBC5E69F349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711325" y="147704"/>
            <a:ext cx="5268913" cy="36331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nb-NO" sz="1800" b="1" kern="1200" dirty="0" smtClean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b="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VIGNETTEKST – ARIAL 18 FET</a:t>
            </a:r>
          </a:p>
          <a:p>
            <a:pPr lvl="0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6028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359877" y="1122363"/>
            <a:ext cx="9308123" cy="2387600"/>
          </a:xfrm>
          <a:prstGeom prst="rect">
            <a:avLst/>
          </a:prstGeom>
        </p:spPr>
        <p:txBody>
          <a:bodyPr anchor="b"/>
          <a:lstStyle>
            <a:lvl1pPr algn="ctr">
              <a:defRPr lang="nb-NO" b="1" dirty="0">
                <a:latin typeface="+mj-lt"/>
              </a:defRPr>
            </a:lvl1pPr>
          </a:lstStyle>
          <a:p>
            <a:r>
              <a:rPr lang="nb-NO" dirty="0"/>
              <a:t>ARIAL 40 FET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359877" y="3602038"/>
            <a:ext cx="9308123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+mn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ARIAL 24 – fontstørrelse kan variere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35FE-C05D-4650-A98B-6418D25EEB4A}" type="datetimeFigureOut">
              <a:rPr lang="nb-NO" smtClean="0"/>
              <a:t>30.09.2016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C6EA77-D12C-46BB-B07A-8BBC5E69F349}" type="slidenum">
              <a:rPr lang="nb-NO" smtClean="0"/>
              <a:t>‹#›</a:t>
            </a:fld>
            <a:endParaRPr lang="nb-NO"/>
          </a:p>
        </p:txBody>
      </p:sp>
      <p:sp>
        <p:nvSpPr>
          <p:cNvPr id="9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698625" y="116114"/>
            <a:ext cx="5268913" cy="36331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nb-NO" sz="1800" b="1" kern="1200" dirty="0" smtClean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b="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VIGNETTEKST – ARIAL 18 FET</a:t>
            </a:r>
          </a:p>
          <a:p>
            <a:pPr lvl="0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14232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314674" y="990839"/>
            <a:ext cx="10057563" cy="1325563"/>
          </a:xfrm>
          <a:prstGeom prst="rect">
            <a:avLst/>
          </a:prstGeom>
        </p:spPr>
        <p:txBody>
          <a:bodyPr/>
          <a:lstStyle>
            <a:lvl1pPr>
              <a:defRPr lang="nb-NO" b="1" dirty="0">
                <a:latin typeface="+mj-lt"/>
              </a:defRPr>
            </a:lvl1pPr>
          </a:lstStyle>
          <a:p>
            <a:r>
              <a:rPr lang="nb-NO" dirty="0"/>
              <a:t>ARIAL – 40 Fet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314674" y="2349333"/>
            <a:ext cx="10039126" cy="3856627"/>
          </a:xfrm>
          <a:prstGeom prst="rect">
            <a:avLst/>
          </a:prstGeom>
        </p:spPr>
        <p:txBody>
          <a:bodyPr/>
          <a:lstStyle>
            <a:lvl1pPr>
              <a:defRPr b="0">
                <a:latin typeface="+mn-lt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 dirty="0"/>
              <a:t>ARIAL 24 – Fontstørrelse kan variere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35FE-C05D-4650-A98B-6418D25EEB4A}" type="datetimeFigureOut">
              <a:rPr lang="nb-NO" smtClean="0"/>
              <a:t>30.09.2016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C6EA77-D12C-46BB-B07A-8BBC5E69F349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711325" y="147704"/>
            <a:ext cx="5268913" cy="36331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nb-NO" sz="1800" b="1" kern="1200" dirty="0" smtClean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b="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VIGNETTEKST – ARIAL 18 FET</a:t>
            </a:r>
          </a:p>
          <a:p>
            <a:pPr lvl="0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48832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jpeg"/><Relationship Id="rId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9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1105784" y="6356350"/>
            <a:ext cx="24756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935FE-C05D-4650-A98B-6418D25EEB4A}" type="datetimeFigureOut">
              <a:rPr lang="nb-NO" smtClean="0"/>
              <a:t>30.09.2016</a:t>
            </a:fld>
            <a:endParaRPr lang="nb-NO"/>
          </a:p>
        </p:txBody>
      </p:sp>
      <p:pic>
        <p:nvPicPr>
          <p:cNvPr id="9" name="Bild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650" y="6483289"/>
            <a:ext cx="2077804" cy="262417"/>
          </a:xfrm>
          <a:prstGeom prst="rect">
            <a:avLst/>
          </a:prstGeom>
        </p:spPr>
      </p:pic>
      <p:sp>
        <p:nvSpPr>
          <p:cNvPr id="10" name="Rektangel 9"/>
          <p:cNvSpPr/>
          <p:nvPr userDrawn="1"/>
        </p:nvSpPr>
        <p:spPr>
          <a:xfrm>
            <a:off x="4290025" y="485021"/>
            <a:ext cx="891327" cy="141946"/>
          </a:xfrm>
          <a:prstGeom prst="rect">
            <a:avLst/>
          </a:prstGeom>
          <a:solidFill>
            <a:srgbClr val="C6C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 userDrawn="1"/>
        </p:nvSpPr>
        <p:spPr>
          <a:xfrm>
            <a:off x="3442408" y="485021"/>
            <a:ext cx="891327" cy="141946"/>
          </a:xfrm>
          <a:prstGeom prst="rect">
            <a:avLst/>
          </a:prstGeom>
          <a:solidFill>
            <a:srgbClr val="E322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 userDrawn="1"/>
        </p:nvSpPr>
        <p:spPr>
          <a:xfrm>
            <a:off x="5181352" y="485021"/>
            <a:ext cx="891327" cy="326430"/>
          </a:xfrm>
          <a:prstGeom prst="rect">
            <a:avLst/>
          </a:prstGeom>
          <a:solidFill>
            <a:srgbClr val="9D00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 userDrawn="1"/>
        </p:nvSpPr>
        <p:spPr>
          <a:xfrm>
            <a:off x="6072864" y="485021"/>
            <a:ext cx="891327" cy="141946"/>
          </a:xfrm>
          <a:prstGeom prst="rect">
            <a:avLst/>
          </a:prstGeom>
          <a:solidFill>
            <a:srgbClr val="D1B2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Rektangel 13"/>
          <p:cNvSpPr/>
          <p:nvPr userDrawn="1"/>
        </p:nvSpPr>
        <p:spPr>
          <a:xfrm>
            <a:off x="1692892" y="487221"/>
            <a:ext cx="891327" cy="141946"/>
          </a:xfrm>
          <a:prstGeom prst="rect">
            <a:avLst/>
          </a:prstGeom>
          <a:solidFill>
            <a:srgbClr val="E87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Rektangel 14"/>
          <p:cNvSpPr/>
          <p:nvPr userDrawn="1"/>
        </p:nvSpPr>
        <p:spPr>
          <a:xfrm>
            <a:off x="2587548" y="487221"/>
            <a:ext cx="891327" cy="141946"/>
          </a:xfrm>
          <a:prstGeom prst="rect">
            <a:avLst/>
          </a:prstGeom>
          <a:solidFill>
            <a:srgbClr val="17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Rektangel 15"/>
          <p:cNvSpPr/>
          <p:nvPr userDrawn="1"/>
        </p:nvSpPr>
        <p:spPr>
          <a:xfrm>
            <a:off x="1314674" y="109958"/>
            <a:ext cx="387954" cy="518315"/>
          </a:xfrm>
          <a:prstGeom prst="rect">
            <a:avLst/>
          </a:prstGeom>
          <a:solidFill>
            <a:srgbClr val="9D00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2" name="Bilde 21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81" t="11001" r="12161" b="3293"/>
          <a:stretch/>
        </p:blipFill>
        <p:spPr>
          <a:xfrm>
            <a:off x="-21265" y="-9331"/>
            <a:ext cx="1127052" cy="3736841"/>
          </a:xfrm>
          <a:prstGeom prst="rect">
            <a:avLst/>
          </a:prstGeom>
          <a:solidFill>
            <a:srgbClr val="9D0047"/>
          </a:solidFill>
        </p:spPr>
      </p:pic>
      <p:pic>
        <p:nvPicPr>
          <p:cNvPr id="23" name="Bilde 22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339" t="3411" r="11701" b="3293"/>
          <a:stretch/>
        </p:blipFill>
        <p:spPr>
          <a:xfrm>
            <a:off x="-2828" y="2792836"/>
            <a:ext cx="1108613" cy="4067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87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1105784" y="6356350"/>
            <a:ext cx="24756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935FE-C05D-4650-A98B-6418D25EEB4A}" type="datetimeFigureOut">
              <a:rPr lang="nb-NO" smtClean="0"/>
              <a:t>30.09.2016</a:t>
            </a:fld>
            <a:endParaRPr lang="nb-NO"/>
          </a:p>
        </p:txBody>
      </p:sp>
      <p:pic>
        <p:nvPicPr>
          <p:cNvPr id="9" name="Bild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650" y="6483289"/>
            <a:ext cx="2077804" cy="262417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339" t="3411" r="11400" b="3256"/>
          <a:stretch/>
        </p:blipFill>
        <p:spPr>
          <a:xfrm>
            <a:off x="-2827" y="-38529"/>
            <a:ext cx="1107727" cy="4032343"/>
          </a:xfrm>
          <a:prstGeom prst="rect">
            <a:avLst/>
          </a:prstGeom>
          <a:solidFill>
            <a:srgbClr val="E87000"/>
          </a:solidFill>
        </p:spPr>
      </p:pic>
      <p:pic>
        <p:nvPicPr>
          <p:cNvPr id="18" name="Bilde 17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339" t="8825" r="11481" b="3256"/>
          <a:stretch/>
        </p:blipFill>
        <p:spPr>
          <a:xfrm>
            <a:off x="0" y="3062177"/>
            <a:ext cx="1105211" cy="3798426"/>
          </a:xfrm>
          <a:prstGeom prst="rect">
            <a:avLst/>
          </a:prstGeom>
        </p:spPr>
      </p:pic>
      <p:sp>
        <p:nvSpPr>
          <p:cNvPr id="19" name="Rektangel 18"/>
          <p:cNvSpPr/>
          <p:nvPr userDrawn="1"/>
        </p:nvSpPr>
        <p:spPr>
          <a:xfrm>
            <a:off x="4290025" y="485021"/>
            <a:ext cx="891327" cy="141946"/>
          </a:xfrm>
          <a:prstGeom prst="rect">
            <a:avLst/>
          </a:prstGeom>
          <a:solidFill>
            <a:srgbClr val="E322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0" name="Rektangel 19"/>
          <p:cNvSpPr/>
          <p:nvPr userDrawn="1"/>
        </p:nvSpPr>
        <p:spPr>
          <a:xfrm>
            <a:off x="3442408" y="485021"/>
            <a:ext cx="891327" cy="141946"/>
          </a:xfrm>
          <a:prstGeom prst="rect">
            <a:avLst/>
          </a:prstGeom>
          <a:solidFill>
            <a:srgbClr val="C6C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1" name="Rektangel 20"/>
          <p:cNvSpPr/>
          <p:nvPr userDrawn="1"/>
        </p:nvSpPr>
        <p:spPr>
          <a:xfrm>
            <a:off x="5181352" y="485021"/>
            <a:ext cx="891327" cy="326430"/>
          </a:xfrm>
          <a:prstGeom prst="rect">
            <a:avLst/>
          </a:prstGeom>
          <a:solidFill>
            <a:srgbClr val="E87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2" name="Rektangel 21"/>
          <p:cNvSpPr/>
          <p:nvPr userDrawn="1"/>
        </p:nvSpPr>
        <p:spPr>
          <a:xfrm>
            <a:off x="6072864" y="485021"/>
            <a:ext cx="891327" cy="141946"/>
          </a:xfrm>
          <a:prstGeom prst="rect">
            <a:avLst/>
          </a:prstGeom>
          <a:solidFill>
            <a:srgbClr val="9D00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3" name="Rektangel 22"/>
          <p:cNvSpPr/>
          <p:nvPr userDrawn="1"/>
        </p:nvSpPr>
        <p:spPr>
          <a:xfrm>
            <a:off x="1692892" y="487221"/>
            <a:ext cx="891327" cy="141946"/>
          </a:xfrm>
          <a:prstGeom prst="rect">
            <a:avLst/>
          </a:prstGeom>
          <a:solidFill>
            <a:srgbClr val="D1B2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4" name="Rektangel 23"/>
          <p:cNvSpPr/>
          <p:nvPr userDrawn="1"/>
        </p:nvSpPr>
        <p:spPr>
          <a:xfrm>
            <a:off x="2587548" y="487221"/>
            <a:ext cx="891327" cy="141946"/>
          </a:xfrm>
          <a:prstGeom prst="rect">
            <a:avLst/>
          </a:prstGeom>
          <a:solidFill>
            <a:srgbClr val="17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5" name="Rektangel 24"/>
          <p:cNvSpPr/>
          <p:nvPr userDrawn="1"/>
        </p:nvSpPr>
        <p:spPr>
          <a:xfrm>
            <a:off x="1314674" y="109958"/>
            <a:ext cx="387954" cy="518315"/>
          </a:xfrm>
          <a:prstGeom prst="rect">
            <a:avLst/>
          </a:prstGeom>
          <a:solidFill>
            <a:srgbClr val="E87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12556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1105784" y="6356350"/>
            <a:ext cx="24756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935FE-C05D-4650-A98B-6418D25EEB4A}" type="datetimeFigureOut">
              <a:rPr lang="nb-NO" smtClean="0"/>
              <a:t>30.09.2016</a:t>
            </a:fld>
            <a:endParaRPr lang="nb-NO"/>
          </a:p>
        </p:txBody>
      </p:sp>
      <p:pic>
        <p:nvPicPr>
          <p:cNvPr id="9" name="Bild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650" y="6483289"/>
            <a:ext cx="2077804" cy="262417"/>
          </a:xfrm>
          <a:prstGeom prst="rect">
            <a:avLst/>
          </a:prstGeom>
        </p:spPr>
      </p:pic>
      <p:pic>
        <p:nvPicPr>
          <p:cNvPr id="21" name="Bilde 20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68" t="3780" r="11965" b="3138"/>
          <a:stretch/>
        </p:blipFill>
        <p:spPr>
          <a:xfrm>
            <a:off x="0" y="2721950"/>
            <a:ext cx="1095153" cy="4136065"/>
          </a:xfrm>
          <a:prstGeom prst="rect">
            <a:avLst/>
          </a:prstGeom>
        </p:spPr>
      </p:pic>
      <p:pic>
        <p:nvPicPr>
          <p:cNvPr id="22" name="Bilde 21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69" t="3780" r="12299" b="24993"/>
          <a:stretch/>
        </p:blipFill>
        <p:spPr>
          <a:xfrm>
            <a:off x="3538" y="3547"/>
            <a:ext cx="1091616" cy="3164957"/>
          </a:xfrm>
          <a:prstGeom prst="rect">
            <a:avLst/>
          </a:prstGeom>
        </p:spPr>
      </p:pic>
      <p:sp>
        <p:nvSpPr>
          <p:cNvPr id="17" name="Rektangel 16"/>
          <p:cNvSpPr/>
          <p:nvPr userDrawn="1"/>
        </p:nvSpPr>
        <p:spPr>
          <a:xfrm>
            <a:off x="4290025" y="485021"/>
            <a:ext cx="891327" cy="141946"/>
          </a:xfrm>
          <a:prstGeom prst="rect">
            <a:avLst/>
          </a:prstGeom>
          <a:solidFill>
            <a:srgbClr val="D1B2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8" name="Rektangel 17"/>
          <p:cNvSpPr/>
          <p:nvPr userDrawn="1"/>
        </p:nvSpPr>
        <p:spPr>
          <a:xfrm>
            <a:off x="3442408" y="485021"/>
            <a:ext cx="891327" cy="141946"/>
          </a:xfrm>
          <a:prstGeom prst="rect">
            <a:avLst/>
          </a:prstGeom>
          <a:solidFill>
            <a:srgbClr val="C6C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9" name="Rektangel 18"/>
          <p:cNvSpPr/>
          <p:nvPr userDrawn="1"/>
        </p:nvSpPr>
        <p:spPr>
          <a:xfrm>
            <a:off x="5181352" y="485021"/>
            <a:ext cx="891327" cy="326430"/>
          </a:xfrm>
          <a:prstGeom prst="rect">
            <a:avLst/>
          </a:prstGeom>
          <a:solidFill>
            <a:srgbClr val="E322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0" name="Rektangel 19"/>
          <p:cNvSpPr/>
          <p:nvPr userDrawn="1"/>
        </p:nvSpPr>
        <p:spPr>
          <a:xfrm>
            <a:off x="6072864" y="485021"/>
            <a:ext cx="891327" cy="141946"/>
          </a:xfrm>
          <a:prstGeom prst="rect">
            <a:avLst/>
          </a:prstGeom>
          <a:solidFill>
            <a:srgbClr val="9D00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3" name="Rektangel 22"/>
          <p:cNvSpPr/>
          <p:nvPr userDrawn="1"/>
        </p:nvSpPr>
        <p:spPr>
          <a:xfrm>
            <a:off x="1692892" y="487221"/>
            <a:ext cx="891327" cy="141946"/>
          </a:xfrm>
          <a:prstGeom prst="rect">
            <a:avLst/>
          </a:prstGeom>
          <a:solidFill>
            <a:srgbClr val="E87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4" name="Rektangel 23"/>
          <p:cNvSpPr/>
          <p:nvPr userDrawn="1"/>
        </p:nvSpPr>
        <p:spPr>
          <a:xfrm>
            <a:off x="2587548" y="487221"/>
            <a:ext cx="891327" cy="141946"/>
          </a:xfrm>
          <a:prstGeom prst="rect">
            <a:avLst/>
          </a:prstGeom>
          <a:solidFill>
            <a:srgbClr val="17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5" name="Rektangel 24"/>
          <p:cNvSpPr/>
          <p:nvPr userDrawn="1"/>
        </p:nvSpPr>
        <p:spPr>
          <a:xfrm>
            <a:off x="1314674" y="109958"/>
            <a:ext cx="387954" cy="518315"/>
          </a:xfrm>
          <a:prstGeom prst="rect">
            <a:avLst/>
          </a:prstGeom>
          <a:solidFill>
            <a:srgbClr val="E322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02930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1105784" y="6356350"/>
            <a:ext cx="24756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935FE-C05D-4650-A98B-6418D25EEB4A}" type="datetimeFigureOut">
              <a:rPr lang="nb-NO" smtClean="0"/>
              <a:t>30.09.2016</a:t>
            </a:fld>
            <a:endParaRPr lang="nb-NO"/>
          </a:p>
        </p:txBody>
      </p:sp>
      <p:pic>
        <p:nvPicPr>
          <p:cNvPr id="9" name="Bild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650" y="6483289"/>
            <a:ext cx="2077804" cy="262417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24" t="14211" r="11851" b="3410"/>
          <a:stretch/>
        </p:blipFill>
        <p:spPr>
          <a:xfrm>
            <a:off x="0" y="-7"/>
            <a:ext cx="1119875" cy="366247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24" t="3759" r="11851" b="3410"/>
          <a:stretch/>
        </p:blipFill>
        <p:spPr>
          <a:xfrm>
            <a:off x="0" y="2734257"/>
            <a:ext cx="1119875" cy="4127143"/>
          </a:xfrm>
          <a:prstGeom prst="rect">
            <a:avLst/>
          </a:prstGeom>
        </p:spPr>
      </p:pic>
      <p:sp>
        <p:nvSpPr>
          <p:cNvPr id="19" name="Rektangel 18"/>
          <p:cNvSpPr/>
          <p:nvPr userDrawn="1"/>
        </p:nvSpPr>
        <p:spPr>
          <a:xfrm>
            <a:off x="4290025" y="485021"/>
            <a:ext cx="891327" cy="141946"/>
          </a:xfrm>
          <a:prstGeom prst="rect">
            <a:avLst/>
          </a:prstGeom>
          <a:solidFill>
            <a:srgbClr val="E322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0" name="Rektangel 19"/>
          <p:cNvSpPr/>
          <p:nvPr userDrawn="1"/>
        </p:nvSpPr>
        <p:spPr>
          <a:xfrm>
            <a:off x="3442408" y="485021"/>
            <a:ext cx="891327" cy="141946"/>
          </a:xfrm>
          <a:prstGeom prst="rect">
            <a:avLst/>
          </a:prstGeom>
          <a:solidFill>
            <a:srgbClr val="D1B2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1" name="Rektangel 20"/>
          <p:cNvSpPr/>
          <p:nvPr userDrawn="1"/>
        </p:nvSpPr>
        <p:spPr>
          <a:xfrm>
            <a:off x="5181352" y="485021"/>
            <a:ext cx="891327" cy="326430"/>
          </a:xfrm>
          <a:prstGeom prst="rect">
            <a:avLst/>
          </a:prstGeom>
          <a:solidFill>
            <a:srgbClr val="C6C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2" name="Rektangel 21"/>
          <p:cNvSpPr/>
          <p:nvPr userDrawn="1"/>
        </p:nvSpPr>
        <p:spPr>
          <a:xfrm>
            <a:off x="6072864" y="485021"/>
            <a:ext cx="891327" cy="141946"/>
          </a:xfrm>
          <a:prstGeom prst="rect">
            <a:avLst/>
          </a:prstGeom>
          <a:solidFill>
            <a:srgbClr val="9D00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3" name="Rektangel 22"/>
          <p:cNvSpPr/>
          <p:nvPr userDrawn="1"/>
        </p:nvSpPr>
        <p:spPr>
          <a:xfrm>
            <a:off x="1692892" y="487221"/>
            <a:ext cx="891327" cy="141946"/>
          </a:xfrm>
          <a:prstGeom prst="rect">
            <a:avLst/>
          </a:prstGeom>
          <a:solidFill>
            <a:srgbClr val="E87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4" name="Rektangel 23"/>
          <p:cNvSpPr/>
          <p:nvPr userDrawn="1"/>
        </p:nvSpPr>
        <p:spPr>
          <a:xfrm>
            <a:off x="2587548" y="487221"/>
            <a:ext cx="891327" cy="141946"/>
          </a:xfrm>
          <a:prstGeom prst="rect">
            <a:avLst/>
          </a:prstGeom>
          <a:solidFill>
            <a:srgbClr val="17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5" name="Rektangel 24"/>
          <p:cNvSpPr/>
          <p:nvPr userDrawn="1"/>
        </p:nvSpPr>
        <p:spPr>
          <a:xfrm>
            <a:off x="1314674" y="109958"/>
            <a:ext cx="387954" cy="518315"/>
          </a:xfrm>
          <a:prstGeom prst="rect">
            <a:avLst/>
          </a:prstGeom>
          <a:solidFill>
            <a:srgbClr val="C6C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31479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1105784" y="6356350"/>
            <a:ext cx="24756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935FE-C05D-4650-A98B-6418D25EEB4A}" type="datetimeFigureOut">
              <a:rPr lang="nb-NO" smtClean="0"/>
              <a:t>30.09.2016</a:t>
            </a:fld>
            <a:endParaRPr lang="nb-NO"/>
          </a:p>
        </p:txBody>
      </p:sp>
      <p:pic>
        <p:nvPicPr>
          <p:cNvPr id="9" name="Bild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650" y="6483289"/>
            <a:ext cx="2077804" cy="262417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37" t="11978" r="11773" b="3264"/>
          <a:stretch/>
        </p:blipFill>
        <p:spPr>
          <a:xfrm>
            <a:off x="0" y="0"/>
            <a:ext cx="1109102" cy="3658738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37" t="3674" r="11773" b="3265"/>
          <a:stretch/>
        </p:blipFill>
        <p:spPr>
          <a:xfrm>
            <a:off x="1443" y="2782768"/>
            <a:ext cx="1109102" cy="4078631"/>
          </a:xfrm>
          <a:prstGeom prst="rect">
            <a:avLst/>
          </a:prstGeom>
        </p:spPr>
      </p:pic>
      <p:sp>
        <p:nvSpPr>
          <p:cNvPr id="17" name="Rektangel 16"/>
          <p:cNvSpPr/>
          <p:nvPr userDrawn="1"/>
        </p:nvSpPr>
        <p:spPr>
          <a:xfrm>
            <a:off x="4290025" y="485021"/>
            <a:ext cx="891327" cy="141946"/>
          </a:xfrm>
          <a:prstGeom prst="rect">
            <a:avLst/>
          </a:prstGeom>
          <a:solidFill>
            <a:srgbClr val="E322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8" name="Rektangel 17"/>
          <p:cNvSpPr/>
          <p:nvPr userDrawn="1"/>
        </p:nvSpPr>
        <p:spPr>
          <a:xfrm>
            <a:off x="3442408" y="485021"/>
            <a:ext cx="891327" cy="141946"/>
          </a:xfrm>
          <a:prstGeom prst="rect">
            <a:avLst/>
          </a:prstGeom>
          <a:solidFill>
            <a:srgbClr val="C6C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1" name="Rektangel 20"/>
          <p:cNvSpPr/>
          <p:nvPr userDrawn="1"/>
        </p:nvSpPr>
        <p:spPr>
          <a:xfrm>
            <a:off x="5181352" y="485021"/>
            <a:ext cx="891327" cy="326430"/>
          </a:xfrm>
          <a:prstGeom prst="rect">
            <a:avLst/>
          </a:prstGeom>
          <a:solidFill>
            <a:srgbClr val="17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2" name="Rektangel 21"/>
          <p:cNvSpPr/>
          <p:nvPr userDrawn="1"/>
        </p:nvSpPr>
        <p:spPr>
          <a:xfrm>
            <a:off x="6072864" y="485021"/>
            <a:ext cx="891327" cy="141946"/>
          </a:xfrm>
          <a:prstGeom prst="rect">
            <a:avLst/>
          </a:prstGeom>
          <a:solidFill>
            <a:srgbClr val="D1B2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3" name="Rektangel 22"/>
          <p:cNvSpPr/>
          <p:nvPr userDrawn="1"/>
        </p:nvSpPr>
        <p:spPr>
          <a:xfrm>
            <a:off x="1692892" y="487221"/>
            <a:ext cx="891327" cy="141946"/>
          </a:xfrm>
          <a:prstGeom prst="rect">
            <a:avLst/>
          </a:prstGeom>
          <a:solidFill>
            <a:srgbClr val="E87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4" name="Rektangel 23"/>
          <p:cNvSpPr/>
          <p:nvPr userDrawn="1"/>
        </p:nvSpPr>
        <p:spPr>
          <a:xfrm>
            <a:off x="2587548" y="487221"/>
            <a:ext cx="891327" cy="141946"/>
          </a:xfrm>
          <a:prstGeom prst="rect">
            <a:avLst/>
          </a:prstGeom>
          <a:solidFill>
            <a:srgbClr val="9D00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5" name="Rektangel 24"/>
          <p:cNvSpPr/>
          <p:nvPr userDrawn="1"/>
        </p:nvSpPr>
        <p:spPr>
          <a:xfrm>
            <a:off x="1314674" y="109958"/>
            <a:ext cx="387954" cy="518315"/>
          </a:xfrm>
          <a:prstGeom prst="rect">
            <a:avLst/>
          </a:prstGeom>
          <a:solidFill>
            <a:srgbClr val="17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10743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1105784" y="6356350"/>
            <a:ext cx="24756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935FE-C05D-4650-A98B-6418D25EEB4A}" type="datetimeFigureOut">
              <a:rPr lang="nb-NO" smtClean="0"/>
              <a:t>30.09.2016</a:t>
            </a:fld>
            <a:endParaRPr lang="nb-NO"/>
          </a:p>
        </p:txBody>
      </p:sp>
      <p:pic>
        <p:nvPicPr>
          <p:cNvPr id="9" name="Bild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650" y="6483289"/>
            <a:ext cx="2077804" cy="262417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99" t="2456" r="13336"/>
          <a:stretch/>
        </p:blipFill>
        <p:spPr>
          <a:xfrm>
            <a:off x="-7350" y="-32084"/>
            <a:ext cx="1059974" cy="3978444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99" r="13146"/>
          <a:stretch/>
        </p:blipFill>
        <p:spPr>
          <a:xfrm>
            <a:off x="-9963" y="2779369"/>
            <a:ext cx="1062586" cy="4078631"/>
          </a:xfrm>
          <a:prstGeom prst="rect">
            <a:avLst/>
          </a:prstGeom>
        </p:spPr>
      </p:pic>
      <p:sp>
        <p:nvSpPr>
          <p:cNvPr id="19" name="Rektangel 18"/>
          <p:cNvSpPr/>
          <p:nvPr userDrawn="1"/>
        </p:nvSpPr>
        <p:spPr>
          <a:xfrm>
            <a:off x="4290025" y="485021"/>
            <a:ext cx="891327" cy="141946"/>
          </a:xfrm>
          <a:prstGeom prst="rect">
            <a:avLst/>
          </a:prstGeom>
          <a:solidFill>
            <a:srgbClr val="E322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0" name="Rektangel 19"/>
          <p:cNvSpPr/>
          <p:nvPr userDrawn="1"/>
        </p:nvSpPr>
        <p:spPr>
          <a:xfrm>
            <a:off x="3442408" y="485021"/>
            <a:ext cx="891327" cy="141946"/>
          </a:xfrm>
          <a:prstGeom prst="rect">
            <a:avLst/>
          </a:prstGeom>
          <a:solidFill>
            <a:srgbClr val="C6C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1" name="Rektangel 20"/>
          <p:cNvSpPr/>
          <p:nvPr userDrawn="1"/>
        </p:nvSpPr>
        <p:spPr>
          <a:xfrm>
            <a:off x="5181352" y="485021"/>
            <a:ext cx="891327" cy="326430"/>
          </a:xfrm>
          <a:prstGeom prst="rect">
            <a:avLst/>
          </a:prstGeom>
          <a:solidFill>
            <a:srgbClr val="D1B2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2" name="Rektangel 21"/>
          <p:cNvSpPr/>
          <p:nvPr userDrawn="1"/>
        </p:nvSpPr>
        <p:spPr>
          <a:xfrm>
            <a:off x="6072864" y="485021"/>
            <a:ext cx="891327" cy="141946"/>
          </a:xfrm>
          <a:prstGeom prst="rect">
            <a:avLst/>
          </a:prstGeom>
          <a:solidFill>
            <a:srgbClr val="9D00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3" name="Rektangel 22"/>
          <p:cNvSpPr/>
          <p:nvPr userDrawn="1"/>
        </p:nvSpPr>
        <p:spPr>
          <a:xfrm>
            <a:off x="1692892" y="487221"/>
            <a:ext cx="891327" cy="141946"/>
          </a:xfrm>
          <a:prstGeom prst="rect">
            <a:avLst/>
          </a:prstGeom>
          <a:solidFill>
            <a:srgbClr val="E87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4" name="Rektangel 23"/>
          <p:cNvSpPr/>
          <p:nvPr userDrawn="1"/>
        </p:nvSpPr>
        <p:spPr>
          <a:xfrm>
            <a:off x="2587548" y="487221"/>
            <a:ext cx="891327" cy="141946"/>
          </a:xfrm>
          <a:prstGeom prst="rect">
            <a:avLst/>
          </a:prstGeom>
          <a:solidFill>
            <a:srgbClr val="17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5" name="Rektangel 24"/>
          <p:cNvSpPr/>
          <p:nvPr userDrawn="1"/>
        </p:nvSpPr>
        <p:spPr>
          <a:xfrm>
            <a:off x="1314674" y="109958"/>
            <a:ext cx="387954" cy="518315"/>
          </a:xfrm>
          <a:prstGeom prst="rect">
            <a:avLst/>
          </a:prstGeom>
          <a:solidFill>
            <a:srgbClr val="D1B2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83011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lovdata.no/lov/1998-07-17-61/&#167;2-2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ulturskoleradet.no/upload/bruker/dokumenter/Dokumentarkiv/00_Kulturskoleveiledningen_m.m./Veiledningen_-_revidert_2010.pdf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regjeringen.no/nb/dokumenter/meld-st-10-20112012/id666017/?docId=STM201120120010000DDDEPIS&amp;ch=1&amp;q=" TargetMode="External"/><Relationship Id="rId3" Type="http://schemas.openxmlformats.org/officeDocument/2006/relationships/hyperlink" Target="http://www.noku.no/sfiles/54/2/file/kulturloven_-_otprp_50.pdf" TargetMode="External"/><Relationship Id="rId7" Type="http://schemas.openxmlformats.org/officeDocument/2006/relationships/hyperlink" Target="https://www.regjeringen.no/nb/dokumenter/stmeld-nr-030-2003-2004-/id404433/?docId=STM200320040030000DDDEPIS&amp;ch=1&amp;q=" TargetMode="External"/><Relationship Id="rId2" Type="http://schemas.openxmlformats.org/officeDocument/2006/relationships/hyperlink" Target="http://lovdata.no/lov/1998-07-17-61/&#167;13-6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kulturskoleradet.no/print.php?lesmer_id=802" TargetMode="External"/><Relationship Id="rId5" Type="http://schemas.openxmlformats.org/officeDocument/2006/relationships/hyperlink" Target="https://www.regjeringen.no/globalassets/upload/kd/vedlegg/grunnskole/strategiplaner/strategi_kunstogkultur.pdf" TargetMode="External"/><Relationship Id="rId10" Type="http://schemas.openxmlformats.org/officeDocument/2006/relationships/hyperlink" Target="https://www.regjeringen.no/nb/dokumenter/meld-st-20-20122013/id717308/?docId=STM201220130020000DDDEPIS&amp;ch=1&amp;q=" TargetMode="External"/><Relationship Id="rId4" Type="http://schemas.openxmlformats.org/officeDocument/2006/relationships/hyperlink" Target="https://www.regjeringen.no/globalassets/upload/kd/vedlegg/rapporter/kulturskoleloeftet_ok.pdf" TargetMode="External"/><Relationship Id="rId9" Type="http://schemas.openxmlformats.org/officeDocument/2006/relationships/hyperlink" Target="https://www.regjeringen.no/nb/dokumenter/nou-2013-4/id715404/?docId=NOU201320130004000DDDEPIS&amp;ch=1&amp;q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266907" y="1856973"/>
            <a:ext cx="10429224" cy="4256183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b-NO" b="1" dirty="0"/>
              <a:t>1) Skoletid: </a:t>
            </a:r>
            <a:r>
              <a:rPr lang="nb-NO" u="sng" dirty="0">
                <a:hlinkClick r:id="rId2"/>
              </a:rPr>
              <a:t>lovpålagt rammetimefordeling</a:t>
            </a:r>
            <a:r>
              <a:rPr lang="nb-NO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b-NO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b-NO" b="1" dirty="0"/>
              <a:t>2) Utvidet skoledag: </a:t>
            </a:r>
            <a:r>
              <a:rPr lang="nb-NO" dirty="0"/>
              <a:t>når grunnskolen tilbyr timetall utover den lovpålagte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b-NO" dirty="0"/>
              <a:t>rammetimefordelingen.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quarter" idx="14"/>
          </p:nvPr>
        </p:nvSpPr>
        <p:spPr>
          <a:xfrm>
            <a:off x="1711325" y="147704"/>
            <a:ext cx="8688269" cy="363311"/>
          </a:xfrm>
        </p:spPr>
        <p:txBody>
          <a:bodyPr/>
          <a:lstStyle/>
          <a:p>
            <a:r>
              <a:rPr lang="nb-NO" dirty="0"/>
              <a:t>KULTURSKOLEUNDERVISNING I EN UTVIDET SKOLEDAG</a:t>
            </a:r>
          </a:p>
        </p:txBody>
      </p:sp>
      <p:sp>
        <p:nvSpPr>
          <p:cNvPr id="5" name="TekstSylinder 4"/>
          <p:cNvSpPr txBox="1"/>
          <p:nvPr/>
        </p:nvSpPr>
        <p:spPr>
          <a:xfrm>
            <a:off x="1266907" y="4297156"/>
            <a:ext cx="106202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dirty="0"/>
              <a:t>Barn har rett og plikt til undervisning i forhold til fag- og timefordelingen,</a:t>
            </a:r>
          </a:p>
          <a:p>
            <a:r>
              <a:rPr lang="nb-NO" sz="2400" u="sng" dirty="0">
                <a:hlinkClick r:id="rId2"/>
              </a:rPr>
              <a:t>den lovpålagte rammetimefordelingen.</a:t>
            </a:r>
            <a:endParaRPr lang="nb-NO" sz="2400" u="sng" dirty="0"/>
          </a:p>
          <a:p>
            <a:endParaRPr lang="nb-NO" sz="2400" dirty="0"/>
          </a:p>
          <a:p>
            <a:r>
              <a:rPr lang="nb-NO" sz="2400" b="1" dirty="0"/>
              <a:t>Kulturskoleundervisningen i skolen må derfor i så fall inngå i en utvidet skoledag, hvis ikke vil denne virksomheten være ulovlig.</a:t>
            </a:r>
          </a:p>
        </p:txBody>
      </p:sp>
      <p:sp>
        <p:nvSpPr>
          <p:cNvPr id="8" name="TekstSylinder 7"/>
          <p:cNvSpPr txBox="1"/>
          <p:nvPr/>
        </p:nvSpPr>
        <p:spPr>
          <a:xfrm>
            <a:off x="1260000" y="1008000"/>
            <a:ext cx="55842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/>
              <a:t>To viktige definisjoner</a:t>
            </a:r>
            <a:endParaRPr lang="nb-NO" sz="4000" dirty="0"/>
          </a:p>
        </p:txBody>
      </p:sp>
      <p:sp>
        <p:nvSpPr>
          <p:cNvPr id="9" name="TekstSylinder 8"/>
          <p:cNvSpPr txBox="1"/>
          <p:nvPr/>
        </p:nvSpPr>
        <p:spPr>
          <a:xfrm>
            <a:off x="1260000" y="3466278"/>
            <a:ext cx="55842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/>
              <a:t>Fakta</a:t>
            </a:r>
            <a:endParaRPr lang="nb-NO" sz="4000" dirty="0"/>
          </a:p>
        </p:txBody>
      </p:sp>
    </p:spTree>
    <p:extLst>
      <p:ext uri="{BB962C8B-B14F-4D97-AF65-F5344CB8AC3E}">
        <p14:creationId xmlns:p14="http://schemas.microsoft.com/office/powerpoint/2010/main" val="3952430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000" y="1008000"/>
            <a:ext cx="4949648" cy="469471"/>
          </a:xfrm>
        </p:spPr>
        <p:txBody>
          <a:bodyPr/>
          <a:lstStyle/>
          <a:p>
            <a:r>
              <a:rPr lang="nb-NO" dirty="0" err="1"/>
              <a:t>Bakgrunnsmateriell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403384" y="1940134"/>
            <a:ext cx="10449696" cy="4753139"/>
          </a:xfrm>
        </p:spPr>
        <p:txBody>
          <a:bodyPr/>
          <a:lstStyle/>
          <a:p>
            <a:r>
              <a:rPr lang="nb-NO" u="sng" dirty="0">
                <a:hlinkClick r:id="rId2"/>
              </a:rPr>
              <a:t>«Kulturskolen - utviklingen av de kommunale kulturskolene som gode lokale ressurssentre»</a:t>
            </a:r>
            <a:r>
              <a:rPr lang="nb-NO" dirty="0"/>
              <a:t> (</a:t>
            </a:r>
            <a:r>
              <a:rPr lang="nb-NO" i="1" dirty="0"/>
              <a:t>revidert utgave 2010</a:t>
            </a:r>
            <a:r>
              <a:rPr lang="nb-NO" dirty="0"/>
              <a:t>). Utgitt av Nasjonalt senter for kunst og kultur i opplæringen, Utdanningsdirektoratets forlengete arm</a:t>
            </a:r>
            <a:r>
              <a:rPr lang="nb-NO" b="1" i="1" dirty="0"/>
              <a:t>. </a:t>
            </a:r>
            <a:r>
              <a:rPr lang="nb-NO" i="1" dirty="0"/>
              <a:t>Se s. 30,</a:t>
            </a:r>
            <a:r>
              <a:rPr lang="nb-NO" b="1" i="1" dirty="0"/>
              <a:t> </a:t>
            </a:r>
            <a:r>
              <a:rPr lang="nb-NO" i="1" dirty="0"/>
              <a:t>presentasjonen av Tolga kulturskole (mellom s. 47-50 pga. pagineringsfeil) og s. 50-51</a:t>
            </a:r>
            <a:r>
              <a:rPr lang="nb-NO" dirty="0"/>
              <a:t>.</a:t>
            </a:r>
            <a:r>
              <a:rPr lang="nb-NO" b="1" i="1" dirty="0"/>
              <a:t> </a:t>
            </a:r>
            <a:r>
              <a:rPr lang="nb-NO" dirty="0"/>
              <a:t>Her fins også juryens begrunnelse for Tolgas utnevnelse.</a:t>
            </a:r>
          </a:p>
          <a:p>
            <a:endParaRPr lang="nb-NO" sz="1200" dirty="0"/>
          </a:p>
          <a:p>
            <a:r>
              <a:rPr lang="nb-NO" dirty="0"/>
              <a:t>1) Kulturskoleundervisningen må inngå i en utvidet skoledag. Med for eksempel én time ekstra i fag- og timefordelingen, har den enkelte skole frihet til å organisere dette på ulike måter.</a:t>
            </a:r>
          </a:p>
          <a:p>
            <a:endParaRPr lang="nb-NO" sz="1200" dirty="0"/>
          </a:p>
          <a:p>
            <a:r>
              <a:rPr lang="nb-NO" dirty="0"/>
              <a:t>2) Hvis grunnskolen opererer med et minstetimetall i forhold til fag- og timefordelingen, vil virksomheten være ulovlig.</a:t>
            </a:r>
          </a:p>
          <a:p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quarter" idx="14"/>
          </p:nvPr>
        </p:nvSpPr>
        <p:spPr>
          <a:xfrm>
            <a:off x="1711325" y="147704"/>
            <a:ext cx="7064185" cy="363311"/>
          </a:xfrm>
        </p:spPr>
        <p:txBody>
          <a:bodyPr/>
          <a:lstStyle/>
          <a:p>
            <a:r>
              <a:rPr lang="nb-NO" dirty="0"/>
              <a:t>KULTURSKOLEUNDERVISNING I EN UTVIDET SKOLEDAG</a:t>
            </a:r>
          </a:p>
        </p:txBody>
      </p:sp>
    </p:spTree>
    <p:extLst>
      <p:ext uri="{BB962C8B-B14F-4D97-AF65-F5344CB8AC3E}">
        <p14:creationId xmlns:p14="http://schemas.microsoft.com/office/powerpoint/2010/main" val="3123079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314674" y="1800321"/>
            <a:ext cx="10777242" cy="795288"/>
          </a:xfrm>
        </p:spPr>
        <p:txBody>
          <a:bodyPr/>
          <a:lstStyle/>
          <a:p>
            <a:r>
              <a:rPr lang="nb-NO" dirty="0"/>
              <a:t>Felles for alle er vektleggingen av samarbeid mellom grunn- og kulturskole for å skape et helhetlig oppvekst- og opplæringstilbud for barn og unge.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quarter" idx="14"/>
          </p:nvPr>
        </p:nvSpPr>
        <p:spPr>
          <a:xfrm>
            <a:off x="1711325" y="147704"/>
            <a:ext cx="6777582" cy="363311"/>
          </a:xfrm>
        </p:spPr>
        <p:txBody>
          <a:bodyPr/>
          <a:lstStyle/>
          <a:p>
            <a:r>
              <a:rPr lang="nb-NO" dirty="0"/>
              <a:t>KULTURSKOLEUNDERVISNING I EN UTVIDET SKOLEDAG</a:t>
            </a:r>
          </a:p>
        </p:txBody>
      </p:sp>
      <p:sp>
        <p:nvSpPr>
          <p:cNvPr id="8" name="Tittel 1"/>
          <p:cNvSpPr>
            <a:spLocks noGrp="1"/>
          </p:cNvSpPr>
          <p:nvPr>
            <p:ph type="title"/>
          </p:nvPr>
        </p:nvSpPr>
        <p:spPr>
          <a:xfrm>
            <a:off x="1260000" y="1008000"/>
            <a:ext cx="6573731" cy="483119"/>
          </a:xfrm>
        </p:spPr>
        <p:txBody>
          <a:bodyPr/>
          <a:lstStyle/>
          <a:p>
            <a:r>
              <a:rPr lang="nb-NO" dirty="0"/>
              <a:t>Sentrale politiske føringer</a:t>
            </a:r>
            <a:endParaRPr lang="nb-NO" i="1" dirty="0"/>
          </a:p>
        </p:txBody>
      </p:sp>
      <p:sp>
        <p:nvSpPr>
          <p:cNvPr id="9" name="Plassholder for innhold 2"/>
          <p:cNvSpPr txBox="1">
            <a:spLocks/>
          </p:cNvSpPr>
          <p:nvPr/>
        </p:nvSpPr>
        <p:spPr>
          <a:xfrm>
            <a:off x="1314674" y="2780425"/>
            <a:ext cx="10777242" cy="425618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nb-NO" u="sng" dirty="0">
                <a:hlinkClick r:id="rId2"/>
              </a:rPr>
              <a:t>Opplæringslovens paragraf 13-6</a:t>
            </a:r>
            <a:endParaRPr lang="nb-NO" dirty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nb-NO" u="sng" dirty="0">
                <a:hlinkClick r:id="rId3"/>
              </a:rPr>
              <a:t>Kulturloven</a:t>
            </a:r>
            <a:endParaRPr lang="nb-NO" dirty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nb-NO" u="sng" dirty="0">
                <a:hlinkClick r:id="rId4"/>
              </a:rPr>
              <a:t>Kulturskoleløftet</a:t>
            </a:r>
            <a:r>
              <a:rPr lang="nb-NO" dirty="0"/>
              <a:t> (Kulturskoleutvalgets rapport, 2010)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nb-NO" u="sng" dirty="0">
                <a:hlinkClick r:id="rId5"/>
              </a:rPr>
              <a:t>Skapende læring, strategi for kunst og kultur i opplæringen (2010)</a:t>
            </a:r>
            <a:endParaRPr lang="nb-NO" dirty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nb-NO" u="sng" dirty="0">
                <a:hlinkClick r:id="rId6"/>
              </a:rPr>
              <a:t>Stimuleringsmidler - 40 millioner kroner i 2010, 2011 og 2012</a:t>
            </a:r>
            <a:endParaRPr lang="nb-NO" dirty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nb-NO" u="sng" dirty="0">
                <a:hlinkClick r:id="rId7"/>
              </a:rPr>
              <a:t>Kultur for læring</a:t>
            </a:r>
            <a:r>
              <a:rPr lang="nb-NO" dirty="0"/>
              <a:t> (Stortingsmelding nr. 30, 2003-2004)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nb-NO" u="sng" dirty="0">
                <a:hlinkClick r:id="rId8"/>
              </a:rPr>
              <a:t>Kultur, inkludering og deltakelse</a:t>
            </a:r>
            <a:r>
              <a:rPr lang="nb-NO" dirty="0"/>
              <a:t> (Stortingsmelding nr. 10, 2011-2012)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nb-NO" u="sng" dirty="0">
                <a:hlinkClick r:id="rId9"/>
              </a:rPr>
              <a:t>Kulturutredningen</a:t>
            </a:r>
            <a:r>
              <a:rPr lang="nb-NO" dirty="0"/>
              <a:t> (NOU 2013:4)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nb-NO" u="sng" dirty="0">
                <a:hlinkClick r:id="rId10"/>
              </a:rPr>
              <a:t>På rett vei</a:t>
            </a:r>
            <a:r>
              <a:rPr lang="nb-NO" dirty="0"/>
              <a:t> (Stortingsmelding nr. 20, 2012-2013)</a:t>
            </a:r>
          </a:p>
          <a:p>
            <a:endParaRPr lang="nb-NO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b-NO" b="1" dirty="0"/>
          </a:p>
        </p:txBody>
      </p:sp>
    </p:spTree>
    <p:extLst>
      <p:ext uri="{BB962C8B-B14F-4D97-AF65-F5344CB8AC3E}">
        <p14:creationId xmlns:p14="http://schemas.microsoft.com/office/powerpoint/2010/main" val="77330719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gendefinert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rsk kulturskoleråd - MAL - PP alle farger malversjon 2 av hver [Skrivebeskyttet]" id="{DEB400D0-9D05-4742-AAFC-69AF39BB72CF}" vid="{58D6E622-2CA8-44D6-9B05-2179F27466A2}"/>
    </a:ext>
  </a:extLst>
</a:theme>
</file>

<file path=ppt/theme/theme2.xml><?xml version="1.0" encoding="utf-8"?>
<a:theme xmlns:a="http://schemas.openxmlformats.org/drawingml/2006/main" name="7_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gendefinert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rsk kulturskoleråd - MAL - PP alle farger malversjon 2 av hver [Skrivebeskyttet]" id="{DEB400D0-9D05-4742-AAFC-69AF39BB72CF}" vid="{A0BA37F0-1ADE-4D32-AE25-E02896825438}"/>
    </a:ext>
  </a:extLst>
</a:theme>
</file>

<file path=ppt/theme/theme3.xml><?xml version="1.0" encoding="utf-8"?>
<a:theme xmlns:a="http://schemas.openxmlformats.org/drawingml/2006/main" name="8_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gendefinert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rsk kulturskoleråd - MAL - PP alle farger malversjon 2 av hver [Skrivebeskyttet]" id="{DEB400D0-9D05-4742-AAFC-69AF39BB72CF}" vid="{836D7990-64A7-4367-8467-724393386FB0}"/>
    </a:ext>
  </a:extLst>
</a:theme>
</file>

<file path=ppt/theme/theme4.xml><?xml version="1.0" encoding="utf-8"?>
<a:theme xmlns:a="http://schemas.openxmlformats.org/drawingml/2006/main" name="9_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gendefinert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rsk kulturskoleråd - MAL - PP alle farger malversjon 2 av hver [Skrivebeskyttet]" id="{DEB400D0-9D05-4742-AAFC-69AF39BB72CF}" vid="{83A4C2B4-ECB1-437F-BE1F-C683B3CAD107}"/>
    </a:ext>
  </a:extLst>
</a:theme>
</file>

<file path=ppt/theme/theme5.xml><?xml version="1.0" encoding="utf-8"?>
<a:theme xmlns:a="http://schemas.openxmlformats.org/drawingml/2006/main" name="10_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gendefinert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rsk kulturskoleråd - MAL - PP alle farger malversjon 2 av hver [Skrivebeskyttet]" id="{DEB400D0-9D05-4742-AAFC-69AF39BB72CF}" vid="{0DE037E7-3BD1-4F7A-9C20-372EFC122D0D}"/>
    </a:ext>
  </a:extLst>
</a:theme>
</file>

<file path=ppt/theme/theme6.xml><?xml version="1.0" encoding="utf-8"?>
<a:theme xmlns:a="http://schemas.openxmlformats.org/drawingml/2006/main" name="11_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gendefinert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rsk kulturskoleråd - MAL - PP alle farger malversjon 2 av hver [Skrivebeskyttet]" id="{DEB400D0-9D05-4742-AAFC-69AF39BB72CF}" vid="{48DFA4B5-A874-4AAA-8322-B57866E3A55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Norsk kulturskoleråd - MAL - PP</Template>
  <TotalTime>67</TotalTime>
  <Words>302</Words>
  <Application>Microsoft Office PowerPoint</Application>
  <PresentationFormat>Widescreen</PresentationFormat>
  <Paragraphs>30</Paragraphs>
  <Slides>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1</vt:i4>
      </vt:variant>
      <vt:variant>
        <vt:lpstr>Tema</vt:lpstr>
      </vt:variant>
      <vt:variant>
        <vt:i4>6</vt:i4>
      </vt:variant>
      <vt:variant>
        <vt:lpstr>Lysbildetitler</vt:lpstr>
      </vt:variant>
      <vt:variant>
        <vt:i4>3</vt:i4>
      </vt:variant>
    </vt:vector>
  </HeadingPairs>
  <TitlesOfParts>
    <vt:vector size="10" baseType="lpstr">
      <vt:lpstr>Arial</vt:lpstr>
      <vt:lpstr>1_Office-tema</vt:lpstr>
      <vt:lpstr>7_Office-tema</vt:lpstr>
      <vt:lpstr>8_Office-tema</vt:lpstr>
      <vt:lpstr>9_Office-tema</vt:lpstr>
      <vt:lpstr>10_Office-tema</vt:lpstr>
      <vt:lpstr>11_Office-tema</vt:lpstr>
      <vt:lpstr>PowerPoint-presentasjon</vt:lpstr>
      <vt:lpstr>Bakgrunnsmateriell</vt:lpstr>
      <vt:lpstr>Sentrale politiske føringer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Egil Hofsli</dc:creator>
  <cp:lastModifiedBy>Egil Hofsli</cp:lastModifiedBy>
  <cp:revision>15</cp:revision>
  <cp:lastPrinted>2015-03-03T12:46:47Z</cp:lastPrinted>
  <dcterms:created xsi:type="dcterms:W3CDTF">2015-03-03T12:15:22Z</dcterms:created>
  <dcterms:modified xsi:type="dcterms:W3CDTF">2016-09-30T11:40:03Z</dcterms:modified>
</cp:coreProperties>
</file>